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5" r:id="rId9"/>
    <p:sldId id="262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0"/>
    <p:restoredTop sz="95897"/>
  </p:normalViewPr>
  <p:slideViewPr>
    <p:cSldViewPr snapToGrid="0" snapToObjects="1">
      <p:cViewPr varScale="1">
        <p:scale>
          <a:sx n="114" d="100"/>
          <a:sy n="114" d="100"/>
        </p:scale>
        <p:origin x="47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E1A06-8754-4870-9E44-E39BADAD98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27F020-BBC3-49BB-91C2-5B2CBD64B3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7C0C22-EBDA-4130-87AE-CB28BC19B0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1/13/21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A419A8-07CA-4A4C-AEC2-C40D4D50A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FA7B86-E610-42EA-B4DC-C2F44778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A7BA06D-B3FF-4E91-8639-B4569AE3AA23}"/>
              </a:ext>
            </a:extLst>
          </p:cNvPr>
          <p:cNvSpPr/>
          <p:nvPr/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Arc 7">
            <a:extLst>
              <a:ext uri="{FF2B5EF4-FFF2-40B4-BE49-F238E27FC236}">
                <a16:creationId xmlns:a16="http://schemas.microsoft.com/office/drawing/2014/main" id="{2B30C86D-5A07-48BC-9C9D-6F9A2DB1E9E1}"/>
              </a:ext>
            </a:extLst>
          </p:cNvPr>
          <p:cNvSpPr/>
          <p:nvPr/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847963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6E5D1-6D19-4E7F-9B4E-42326B771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D2A06C-F91A-4ADC-9CD2-61F0A4D7EE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43AA9A-2280-4F63-8B3D-20742AE69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1/13/21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0D986B-E58E-43B6-8A80-FFA9D8F748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140D36-2E71-4F27-967F-7A3E4C6EE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C1609904-5327-4D2C-A445-B270A00F3B5F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0FC7BEC-08C5-4D95-9C84-B48BC8AD1C94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714774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81FEA3D-0C7F-45CD-B6A0-942F707B36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8B8A12-BCE6-4D03-A637-1DEC8924BE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9755-9FF4-428A-AEB7-1A64774667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1/13/21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141836-11E2-49FD-877D-53B74514A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D24C42-4B05-4EEF-BE14-29041EC9C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5BADDEB1-F604-408B-B02A-A2814606E6AF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8DF7987-332F-4D6C-81C3-990F39C76C96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375726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FF209-11EE-4A3F-9685-A155FECD0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7AF11-F208-4FDA-9E19-D6CA34721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8597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E82FA1-02B7-467E-9F16-D17814940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1/13/21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389247-FB8A-4494-859B-B3754B02A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CA5B62-3338-46A5-B381-A63B88CB0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3DA7759-3209-4FE2-96D1-4EEDD81E9EA0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1460DAD-8769-4C9F-9C8C-BB0443909D76}"/>
              </a:ext>
            </a:extLst>
          </p:cNvPr>
          <p:cNvSpPr/>
          <p:nvPr/>
        </p:nvSpPr>
        <p:spPr>
          <a:xfrm flipH="1">
            <a:off x="123536" y="5717905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797212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C0001-5D76-45A0-A9F4-7172BDDD5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1462C4-0E4B-4DB7-A8BF-FE55142760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A5F313-1240-47AE-A026-7F349292B5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1/13/21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448158-6132-4335-B8E1-F6A8963837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94C5B6-1598-48B4-9B3A-3078FDBE9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FEDBDD32-D3EE-4848-A112-BA814D4631CD}"/>
              </a:ext>
            </a:extLst>
          </p:cNvPr>
          <p:cNvSpPr/>
          <p:nvPr/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61350361-843C-49D0-BD6A-ECDBA3842BA0}"/>
              </a:ext>
            </a:extLst>
          </p:cNvPr>
          <p:cNvSpPr/>
          <p:nvPr/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83213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BFD05-2CB2-4A7E-89E7-57615BA82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532B8-D460-476D-816F-725E8D96C0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F7120F-70AF-4ED5-B364-3AA55C6B44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D8B65F-F709-469F-9961-4D01896CAA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1/13/21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81C6BC-B23D-48BC-AD44-654DDB8D0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00D60B-86A1-479D-BCE8-06D2C3DBC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B4EC5136-99DA-40B5-8F79-5C3A56D38BA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F8FB775-26C4-41BA-837C-4478D48D215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491377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2983E-E761-4429-9203-7FE8B2DB6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21E9B7-62BE-49BA-AC6B-55250D6627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41A3FD-B90A-4C31-BD6B-581F9E2E0E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0D1D55-B722-4968-B171-AF3B462DDA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1085A8-02C2-4E7F-935E-5AEECBAD19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A8A5018-8A77-40E8-B159-4894ECF22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1/13/21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D79441-8908-4461-9FDD-BCE638837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D29F7D-B101-4950-A2C0-F350FB26D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62D7398-9A79-4B24-9C7D-F0DEED57C70B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07F28CD-1873-4E36-A064-2D25E0A8501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234624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11BF3-02E8-4EB7-818E-652B82CF2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4D3190-B78C-42F1-9D62-F523886BB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1/13/21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381C40-F9FC-4D58-8508-F0632DF5A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01CBCC-4CC2-49BD-B155-01E0F4D79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C13EF9C-0B5A-4364-91AA-E5DD5B536E54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F674475-6327-490A-BD7F-084F5C07F2E4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958684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024287-C9B9-48AC-8E4D-A282DE2F4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1/13/21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34C9A2-75A7-4164-B3B8-E6A9D60BA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BE73CE-2859-4D49-A9EC-26AF3FBDF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AA5ED585-FEBB-4DAD-84C0-97BEE6C360C3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EF6AC352-A720-4DB3-87CA-A33B0607CA2F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165611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FC812-4DB6-4F98-9404-29C191D3B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F0855E-0CD6-47DD-B648-4C84C783D7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50082B-17D7-4D61-8AEB-81517D85D2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A70783-FF31-4C4E-9196-EB169B209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1/13/21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92E260-747D-40FD-A062-9DD5E6835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7E50A0-1E05-49C5-88C9-462677512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2C155C63-9F58-4422-B669-F9748628067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385DBA62-0EDB-47AA-86C7-90463BC9B308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488905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D7521-E43D-41D1-B458-26B20DC6D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2472CF2-2653-4B98-A416-D7A0A860EC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EF87F5-0B10-4AC7-9599-F088C5E796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A07CB7-0520-4D64-B76C-C31AC5578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1/13/21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EEB226-AD45-45DF-AAB5-5513AE732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E96AEB-9481-4CCE-B110-FEDD33483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BA9707F-7BCE-464F-BF45-E216527084EE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C589723-2CC8-49D1-B4E1-36FECED6A2D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568111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EC5685-19F1-49DA-ADE5-D5D32F165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FC0A4D-22A1-4554-B5DE-887974F4DF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9D5CDC-F2CE-410E-AD13-DDC235C71C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82EDB8D0-98ED-4B86-9D5F-E61ADC70144D}" type="datetimeFigureOut">
              <a:rPr lang="en-US" smtClean="0"/>
              <a:pPr/>
              <a:t>1/13/21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40CD45-794A-4BB0-A427-0CE61AEAF4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B3AB91-9588-4071-92D2-364F4A6ED0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4854181D-6920-4594-9A5D-6CE56DC9F8B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3959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697" r:id="rId3"/>
    <p:sldLayoutId id="2147483698" r:id="rId4"/>
    <p:sldLayoutId id="2147483699" r:id="rId5"/>
    <p:sldLayoutId id="2147483700" r:id="rId6"/>
    <p:sldLayoutId id="2147483705" r:id="rId7"/>
    <p:sldLayoutId id="2147483701" r:id="rId8"/>
    <p:sldLayoutId id="2147483702" r:id="rId9"/>
    <p:sldLayoutId id="2147483703" r:id="rId10"/>
    <p:sldLayoutId id="214748370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gi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3301E07F-4F79-4B58-8698-EF24DC1EC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Arc 17">
            <a:extLst>
              <a:ext uri="{FF2B5EF4-FFF2-40B4-BE49-F238E27FC236}">
                <a16:creationId xmlns:a16="http://schemas.microsoft.com/office/drawing/2014/main" id="{E58B2195-5055-402F-A3E7-53FF0E498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25836" y="775849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2">
                <a:lumMod val="75000"/>
              </a:schemeClr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9E6749-F55F-EE44-9C4D-ED96E7911C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80738" y="647593"/>
            <a:ext cx="4467792" cy="3060541"/>
          </a:xfrm>
        </p:spPr>
        <p:txBody>
          <a:bodyPr>
            <a:normAutofit/>
          </a:bodyPr>
          <a:lstStyle/>
          <a:p>
            <a:r>
              <a:rPr lang="en-US" dirty="0" err="1">
                <a:solidFill>
                  <a:srgbClr val="FFFFFF"/>
                </a:solidFill>
              </a:rPr>
              <a:t>CreateWordPress</a:t>
            </a:r>
            <a:r>
              <a:rPr lang="en-US" dirty="0">
                <a:solidFill>
                  <a:srgbClr val="FFFFFF"/>
                </a:solidFill>
              </a:rPr>
              <a:t> Website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1CC60D-0BE5-F848-B316-7E4A323E73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80738" y="3800209"/>
            <a:ext cx="4467792" cy="241019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By</a:t>
            </a:r>
          </a:p>
          <a:p>
            <a:r>
              <a:rPr lang="en-US" dirty="0">
                <a:solidFill>
                  <a:srgbClr val="FFFFFF"/>
                </a:solidFill>
              </a:rPr>
              <a:t>Karthik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EE6F773-742A-491A-9A00-A2A150DF50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4368" y="366810"/>
            <a:ext cx="6124381" cy="61243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Video 3">
            <a:extLst>
              <a:ext uri="{FF2B5EF4-FFF2-40B4-BE49-F238E27FC236}">
                <a16:creationId xmlns:a16="http://schemas.microsoft.com/office/drawing/2014/main" id="{02A9F8B4-6F75-4BB7-902A-26B75512B97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-1" b="-1"/>
          <a:stretch/>
        </p:blipFill>
        <p:spPr>
          <a:xfrm>
            <a:off x="1306747" y="2233108"/>
            <a:ext cx="4252055" cy="2391783"/>
          </a:xfrm>
          <a:custGeom>
            <a:avLst/>
            <a:gdLst/>
            <a:ahLst/>
            <a:cxnLst/>
            <a:rect l="l" t="t" r="r" b="b"/>
            <a:pathLst>
              <a:path w="4273177" h="4470400">
                <a:moveTo>
                  <a:pt x="75080" y="0"/>
                </a:moveTo>
                <a:lnTo>
                  <a:pt x="4198097" y="0"/>
                </a:lnTo>
                <a:cubicBezTo>
                  <a:pt x="4239563" y="0"/>
                  <a:pt x="4273177" y="33614"/>
                  <a:pt x="4273177" y="75080"/>
                </a:cubicBezTo>
                <a:lnTo>
                  <a:pt x="4273177" y="4395320"/>
                </a:lnTo>
                <a:cubicBezTo>
                  <a:pt x="4273177" y="4436786"/>
                  <a:pt x="4239563" y="4470400"/>
                  <a:pt x="4198097" y="4470400"/>
                </a:cubicBezTo>
                <a:lnTo>
                  <a:pt x="75080" y="4470400"/>
                </a:lnTo>
                <a:cubicBezTo>
                  <a:pt x="33614" y="4470400"/>
                  <a:pt x="0" y="4436786"/>
                  <a:pt x="0" y="4395320"/>
                </a:cubicBezTo>
                <a:lnTo>
                  <a:pt x="0" y="75080"/>
                </a:lnTo>
                <a:cubicBezTo>
                  <a:pt x="0" y="33614"/>
                  <a:pt x="33614" y="0"/>
                  <a:pt x="75080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947597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4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95455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A7BA06D-B3FF-4E91-8639-B4569AE3A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2B30C86D-5A07-48BC-9C9D-6F9A2DB1E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F138222-D274-4866-96E7-C3B1D6DA8C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Arc 15">
            <a:extLst>
              <a:ext uri="{FF2B5EF4-FFF2-40B4-BE49-F238E27FC236}">
                <a16:creationId xmlns:a16="http://schemas.microsoft.com/office/drawing/2014/main" id="{5888E255-D20B-4F26-B9DA-3DF036797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604789">
            <a:off x="675639" y="775849"/>
            <a:ext cx="2987899" cy="2987899"/>
          </a:xfrm>
          <a:prstGeom prst="arc">
            <a:avLst>
              <a:gd name="adj1" fmla="val 14455503"/>
              <a:gd name="adj2" fmla="val 0"/>
            </a:avLst>
          </a:prstGeom>
          <a:ln w="127000" cap="rnd">
            <a:solidFill>
              <a:schemeClr val="accent2">
                <a:lumMod val="75000"/>
              </a:schemeClr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8F3455-12D9-BF40-B320-BFD388F670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512" y="1122363"/>
            <a:ext cx="5087631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FFFF"/>
                </a:solidFill>
              </a:rPr>
              <a:t>Steps to create website</a:t>
            </a:r>
            <a:endParaRPr lang="en-US" sz="6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2AD46D6-02D6-45B3-921C-F4033826E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12790" y="5367348"/>
            <a:ext cx="616353" cy="599633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Content Placeholder 4" descr="Text, letter&#10;&#10;Description automatically generated">
            <a:extLst>
              <a:ext uri="{FF2B5EF4-FFF2-40B4-BE49-F238E27FC236}">
                <a16:creationId xmlns:a16="http://schemas.microsoft.com/office/drawing/2014/main" id="{B0C63121-4C36-AD40-B4B9-9D9410FFB0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92536" y="669394"/>
            <a:ext cx="4251762" cy="5503900"/>
          </a:xfrm>
          <a:custGeom>
            <a:avLst/>
            <a:gdLst/>
            <a:ahLst/>
            <a:cxnLst/>
            <a:rect l="l" t="t" r="r" b="b"/>
            <a:pathLst>
              <a:path w="5051479" h="5503900">
                <a:moveTo>
                  <a:pt x="151948" y="0"/>
                </a:moveTo>
                <a:lnTo>
                  <a:pt x="4899531" y="0"/>
                </a:lnTo>
                <a:cubicBezTo>
                  <a:pt x="4983450" y="0"/>
                  <a:pt x="5051479" y="68029"/>
                  <a:pt x="5051479" y="151948"/>
                </a:cubicBezTo>
                <a:lnTo>
                  <a:pt x="5051479" y="5351952"/>
                </a:lnTo>
                <a:cubicBezTo>
                  <a:pt x="5051479" y="5435871"/>
                  <a:pt x="4983450" y="5503900"/>
                  <a:pt x="4899531" y="5503900"/>
                </a:cubicBezTo>
                <a:lnTo>
                  <a:pt x="151948" y="5503900"/>
                </a:lnTo>
                <a:cubicBezTo>
                  <a:pt x="68029" y="5503900"/>
                  <a:pt x="0" y="5435871"/>
                  <a:pt x="0" y="5351952"/>
                </a:cubicBezTo>
                <a:lnTo>
                  <a:pt x="0" y="151948"/>
                </a:lnTo>
                <a:cubicBezTo>
                  <a:pt x="0" y="68029"/>
                  <a:pt x="68029" y="0"/>
                  <a:pt x="151948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8107168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A7BA06D-B3FF-4E91-8639-B4569AE3A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2B30C86D-5A07-48BC-9C9D-6F9A2DB1E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F138222-D274-4866-96E7-C3B1D6DA8C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Arc 15">
            <a:extLst>
              <a:ext uri="{FF2B5EF4-FFF2-40B4-BE49-F238E27FC236}">
                <a16:creationId xmlns:a16="http://schemas.microsoft.com/office/drawing/2014/main" id="{5888E255-D20B-4F26-B9DA-3DF036797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604789">
            <a:off x="675639" y="775849"/>
            <a:ext cx="2987899" cy="2987899"/>
          </a:xfrm>
          <a:prstGeom prst="arc">
            <a:avLst>
              <a:gd name="adj1" fmla="val 14455503"/>
              <a:gd name="adj2" fmla="val 0"/>
            </a:avLst>
          </a:prstGeom>
          <a:ln w="127000" cap="rnd">
            <a:solidFill>
              <a:schemeClr val="accent2">
                <a:lumMod val="75000"/>
              </a:schemeClr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48558A-B9F0-844E-BB24-3135CBAE9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512" y="1122363"/>
            <a:ext cx="5087631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Steps to create website cont’d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2AD46D6-02D6-45B3-921C-F4033826E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12790" y="5367348"/>
            <a:ext cx="616353" cy="599633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Content Placeholder 4" descr="Text, letter&#10;&#10;Description automatically generated">
            <a:extLst>
              <a:ext uri="{FF2B5EF4-FFF2-40B4-BE49-F238E27FC236}">
                <a16:creationId xmlns:a16="http://schemas.microsoft.com/office/drawing/2014/main" id="{22169490-C315-0F40-B58F-CB03CA86FC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92536" y="669394"/>
            <a:ext cx="4251762" cy="5503900"/>
          </a:xfrm>
          <a:custGeom>
            <a:avLst/>
            <a:gdLst/>
            <a:ahLst/>
            <a:cxnLst/>
            <a:rect l="l" t="t" r="r" b="b"/>
            <a:pathLst>
              <a:path w="5051479" h="5503900">
                <a:moveTo>
                  <a:pt x="151948" y="0"/>
                </a:moveTo>
                <a:lnTo>
                  <a:pt x="4899531" y="0"/>
                </a:lnTo>
                <a:cubicBezTo>
                  <a:pt x="4983450" y="0"/>
                  <a:pt x="5051479" y="68029"/>
                  <a:pt x="5051479" y="151948"/>
                </a:cubicBezTo>
                <a:lnTo>
                  <a:pt x="5051479" y="5351952"/>
                </a:lnTo>
                <a:cubicBezTo>
                  <a:pt x="5051479" y="5435871"/>
                  <a:pt x="4983450" y="5503900"/>
                  <a:pt x="4899531" y="5503900"/>
                </a:cubicBezTo>
                <a:lnTo>
                  <a:pt x="151948" y="5503900"/>
                </a:lnTo>
                <a:cubicBezTo>
                  <a:pt x="68029" y="5503900"/>
                  <a:pt x="0" y="5435871"/>
                  <a:pt x="0" y="5351952"/>
                </a:cubicBezTo>
                <a:lnTo>
                  <a:pt x="0" y="151948"/>
                </a:lnTo>
                <a:cubicBezTo>
                  <a:pt x="0" y="68029"/>
                  <a:pt x="68029" y="0"/>
                  <a:pt x="151948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0496717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A7BA06D-B3FF-4E91-8639-B4569AE3A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2B30C86D-5A07-48BC-9C9D-6F9A2DB1E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F138222-D274-4866-96E7-C3B1D6DA8C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Arc 15">
            <a:extLst>
              <a:ext uri="{FF2B5EF4-FFF2-40B4-BE49-F238E27FC236}">
                <a16:creationId xmlns:a16="http://schemas.microsoft.com/office/drawing/2014/main" id="{5888E255-D20B-4F26-B9DA-3DF036797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604789">
            <a:off x="675639" y="775849"/>
            <a:ext cx="2987899" cy="2987899"/>
          </a:xfrm>
          <a:prstGeom prst="arc">
            <a:avLst>
              <a:gd name="adj1" fmla="val 14455503"/>
              <a:gd name="adj2" fmla="val 0"/>
            </a:avLst>
          </a:prstGeom>
          <a:ln w="127000" cap="rnd">
            <a:solidFill>
              <a:schemeClr val="accent2">
                <a:lumMod val="75000"/>
              </a:schemeClr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B0A102-B73D-D94B-8663-65C17EA528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512" y="1122363"/>
            <a:ext cx="5087631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FFFF"/>
                </a:solidFill>
              </a:rPr>
              <a:t>Steps to create website cont’d</a:t>
            </a:r>
            <a:endParaRPr lang="en-US" sz="6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2AD46D6-02D6-45B3-921C-F4033826E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12790" y="5367348"/>
            <a:ext cx="616353" cy="599633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Content Placeholder 4" descr="Text, letter&#10;&#10;Description automatically generated">
            <a:extLst>
              <a:ext uri="{FF2B5EF4-FFF2-40B4-BE49-F238E27FC236}">
                <a16:creationId xmlns:a16="http://schemas.microsoft.com/office/drawing/2014/main" id="{0D130893-4B88-1F48-AE58-54F16ABB8F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92536" y="669394"/>
            <a:ext cx="4251762" cy="5503900"/>
          </a:xfrm>
          <a:custGeom>
            <a:avLst/>
            <a:gdLst/>
            <a:ahLst/>
            <a:cxnLst/>
            <a:rect l="l" t="t" r="r" b="b"/>
            <a:pathLst>
              <a:path w="5051479" h="5503900">
                <a:moveTo>
                  <a:pt x="151948" y="0"/>
                </a:moveTo>
                <a:lnTo>
                  <a:pt x="4899531" y="0"/>
                </a:lnTo>
                <a:cubicBezTo>
                  <a:pt x="4983450" y="0"/>
                  <a:pt x="5051479" y="68029"/>
                  <a:pt x="5051479" y="151948"/>
                </a:cubicBezTo>
                <a:lnTo>
                  <a:pt x="5051479" y="5351952"/>
                </a:lnTo>
                <a:cubicBezTo>
                  <a:pt x="5051479" y="5435871"/>
                  <a:pt x="4983450" y="5503900"/>
                  <a:pt x="4899531" y="5503900"/>
                </a:cubicBezTo>
                <a:lnTo>
                  <a:pt x="151948" y="5503900"/>
                </a:lnTo>
                <a:cubicBezTo>
                  <a:pt x="68029" y="5503900"/>
                  <a:pt x="0" y="5435871"/>
                  <a:pt x="0" y="5351952"/>
                </a:cubicBezTo>
                <a:lnTo>
                  <a:pt x="0" y="151948"/>
                </a:lnTo>
                <a:cubicBezTo>
                  <a:pt x="0" y="68029"/>
                  <a:pt x="68029" y="0"/>
                  <a:pt x="151948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113522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A7BA06D-B3FF-4E91-8639-B4569AE3A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2B30C86D-5A07-48BC-9C9D-6F9A2DB1E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F138222-D274-4866-96E7-C3B1D6DA8C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Arc 15">
            <a:extLst>
              <a:ext uri="{FF2B5EF4-FFF2-40B4-BE49-F238E27FC236}">
                <a16:creationId xmlns:a16="http://schemas.microsoft.com/office/drawing/2014/main" id="{5888E255-D20B-4F26-B9DA-3DF036797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604789">
            <a:off x="675639" y="775849"/>
            <a:ext cx="2987899" cy="2987899"/>
          </a:xfrm>
          <a:prstGeom prst="arc">
            <a:avLst>
              <a:gd name="adj1" fmla="val 14455503"/>
              <a:gd name="adj2" fmla="val 0"/>
            </a:avLst>
          </a:prstGeom>
          <a:ln w="127000" cap="rnd">
            <a:solidFill>
              <a:schemeClr val="accent2">
                <a:lumMod val="75000"/>
              </a:schemeClr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168477-9EBA-B945-A62F-4C8DF511B9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512" y="1122363"/>
            <a:ext cx="5087631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GreenGeeks</a:t>
            </a:r>
            <a:r>
              <a:rPr lang="en-US" sz="6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login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2AD46D6-02D6-45B3-921C-F4033826E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12790" y="5367348"/>
            <a:ext cx="616353" cy="599633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6CD233C-4E5C-5947-A0FF-B9D8BC8432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92536" y="669394"/>
            <a:ext cx="4251762" cy="5503900"/>
          </a:xfrm>
          <a:custGeom>
            <a:avLst/>
            <a:gdLst/>
            <a:ahLst/>
            <a:cxnLst/>
            <a:rect l="l" t="t" r="r" b="b"/>
            <a:pathLst>
              <a:path w="5051479" h="5503900">
                <a:moveTo>
                  <a:pt x="151948" y="0"/>
                </a:moveTo>
                <a:lnTo>
                  <a:pt x="4899531" y="0"/>
                </a:lnTo>
                <a:cubicBezTo>
                  <a:pt x="4983450" y="0"/>
                  <a:pt x="5051479" y="68029"/>
                  <a:pt x="5051479" y="151948"/>
                </a:cubicBezTo>
                <a:lnTo>
                  <a:pt x="5051479" y="5351952"/>
                </a:lnTo>
                <a:cubicBezTo>
                  <a:pt x="5051479" y="5435871"/>
                  <a:pt x="4983450" y="5503900"/>
                  <a:pt x="4899531" y="5503900"/>
                </a:cubicBezTo>
                <a:lnTo>
                  <a:pt x="151948" y="5503900"/>
                </a:lnTo>
                <a:cubicBezTo>
                  <a:pt x="68029" y="5503900"/>
                  <a:pt x="0" y="5435871"/>
                  <a:pt x="0" y="5351952"/>
                </a:cubicBezTo>
                <a:lnTo>
                  <a:pt x="0" y="151948"/>
                </a:lnTo>
                <a:cubicBezTo>
                  <a:pt x="0" y="68029"/>
                  <a:pt x="68029" y="0"/>
                  <a:pt x="151948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3125212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A7BA06D-B3FF-4E91-8639-B4569AE3A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2B30C86D-5A07-48BC-9C9D-6F9A2DB1E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F138222-D274-4866-96E7-C3B1D6DA8C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Arc 15">
            <a:extLst>
              <a:ext uri="{FF2B5EF4-FFF2-40B4-BE49-F238E27FC236}">
                <a16:creationId xmlns:a16="http://schemas.microsoft.com/office/drawing/2014/main" id="{5888E255-D20B-4F26-B9DA-3DF036797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604789">
            <a:off x="675639" y="775849"/>
            <a:ext cx="2987899" cy="2987899"/>
          </a:xfrm>
          <a:prstGeom prst="arc">
            <a:avLst>
              <a:gd name="adj1" fmla="val 14455503"/>
              <a:gd name="adj2" fmla="val 0"/>
            </a:avLst>
          </a:prstGeom>
          <a:ln w="127000" cap="rnd">
            <a:solidFill>
              <a:schemeClr val="accent2">
                <a:lumMod val="75000"/>
              </a:schemeClr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EE9777-9EB7-2246-A9D8-40E768EB36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512" y="1122363"/>
            <a:ext cx="5087631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Installation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2AD46D6-02D6-45B3-921C-F4033826E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12790" y="5367348"/>
            <a:ext cx="616353" cy="599633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Content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E149DB69-E662-4640-9D3C-D9E9F75DCD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92536" y="669394"/>
            <a:ext cx="4251762" cy="5503900"/>
          </a:xfrm>
          <a:custGeom>
            <a:avLst/>
            <a:gdLst/>
            <a:ahLst/>
            <a:cxnLst/>
            <a:rect l="l" t="t" r="r" b="b"/>
            <a:pathLst>
              <a:path w="5051479" h="5503900">
                <a:moveTo>
                  <a:pt x="151948" y="0"/>
                </a:moveTo>
                <a:lnTo>
                  <a:pt x="4899531" y="0"/>
                </a:lnTo>
                <a:cubicBezTo>
                  <a:pt x="4983450" y="0"/>
                  <a:pt x="5051479" y="68029"/>
                  <a:pt x="5051479" y="151948"/>
                </a:cubicBezTo>
                <a:lnTo>
                  <a:pt x="5051479" y="5351952"/>
                </a:lnTo>
                <a:cubicBezTo>
                  <a:pt x="5051479" y="5435871"/>
                  <a:pt x="4983450" y="5503900"/>
                  <a:pt x="4899531" y="5503900"/>
                </a:cubicBezTo>
                <a:lnTo>
                  <a:pt x="151948" y="5503900"/>
                </a:lnTo>
                <a:cubicBezTo>
                  <a:pt x="68029" y="5503900"/>
                  <a:pt x="0" y="5435871"/>
                  <a:pt x="0" y="5351952"/>
                </a:cubicBezTo>
                <a:lnTo>
                  <a:pt x="0" y="151948"/>
                </a:lnTo>
                <a:cubicBezTo>
                  <a:pt x="0" y="68029"/>
                  <a:pt x="68029" y="0"/>
                  <a:pt x="151948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4442509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A7BA06D-B3FF-4E91-8639-B4569AE3A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2B30C86D-5A07-48BC-9C9D-6F9A2DB1E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F138222-D274-4866-96E7-C3B1D6DA8C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Arc 15">
            <a:extLst>
              <a:ext uri="{FF2B5EF4-FFF2-40B4-BE49-F238E27FC236}">
                <a16:creationId xmlns:a16="http://schemas.microsoft.com/office/drawing/2014/main" id="{5888E255-D20B-4F26-B9DA-3DF036797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604789">
            <a:off x="675639" y="775849"/>
            <a:ext cx="2987899" cy="2987899"/>
          </a:xfrm>
          <a:prstGeom prst="arc">
            <a:avLst>
              <a:gd name="adj1" fmla="val 14455503"/>
              <a:gd name="adj2" fmla="val 0"/>
            </a:avLst>
          </a:prstGeom>
          <a:ln w="127000" cap="rnd">
            <a:solidFill>
              <a:schemeClr val="accent2">
                <a:lumMod val="75000"/>
              </a:schemeClr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1FAF18-C3EF-2449-8C43-E672AF744A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512" y="1122363"/>
            <a:ext cx="5087631" cy="238760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6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Create WordPress website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2AD46D6-02D6-45B3-921C-F4033826E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12790" y="5367348"/>
            <a:ext cx="616353" cy="599633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Content Placeholder 4" descr="A picture containing table, Word&#10;&#10;Description automatically generated">
            <a:extLst>
              <a:ext uri="{FF2B5EF4-FFF2-40B4-BE49-F238E27FC236}">
                <a16:creationId xmlns:a16="http://schemas.microsoft.com/office/drawing/2014/main" id="{DA469919-8C8B-5E4E-AB8B-B3BAE5C02C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92536" y="669394"/>
            <a:ext cx="4251762" cy="5503900"/>
          </a:xfrm>
          <a:custGeom>
            <a:avLst/>
            <a:gdLst/>
            <a:ahLst/>
            <a:cxnLst/>
            <a:rect l="l" t="t" r="r" b="b"/>
            <a:pathLst>
              <a:path w="5051479" h="5503900">
                <a:moveTo>
                  <a:pt x="151948" y="0"/>
                </a:moveTo>
                <a:lnTo>
                  <a:pt x="4899531" y="0"/>
                </a:lnTo>
                <a:cubicBezTo>
                  <a:pt x="4983450" y="0"/>
                  <a:pt x="5051479" y="68029"/>
                  <a:pt x="5051479" y="151948"/>
                </a:cubicBezTo>
                <a:lnTo>
                  <a:pt x="5051479" y="5351952"/>
                </a:lnTo>
                <a:cubicBezTo>
                  <a:pt x="5051479" y="5435871"/>
                  <a:pt x="4983450" y="5503900"/>
                  <a:pt x="4899531" y="5503900"/>
                </a:cubicBezTo>
                <a:lnTo>
                  <a:pt x="151948" y="5503900"/>
                </a:lnTo>
                <a:cubicBezTo>
                  <a:pt x="68029" y="5503900"/>
                  <a:pt x="0" y="5435871"/>
                  <a:pt x="0" y="5351952"/>
                </a:cubicBezTo>
                <a:lnTo>
                  <a:pt x="0" y="151948"/>
                </a:lnTo>
                <a:cubicBezTo>
                  <a:pt x="0" y="68029"/>
                  <a:pt x="68029" y="0"/>
                  <a:pt x="151948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0584444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A7BA06D-B3FF-4E91-8639-B4569AE3A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2B30C86D-5A07-48BC-9C9D-6F9A2DB1E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F138222-D274-4866-96E7-C3B1D6DA8C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Arc 15">
            <a:extLst>
              <a:ext uri="{FF2B5EF4-FFF2-40B4-BE49-F238E27FC236}">
                <a16:creationId xmlns:a16="http://schemas.microsoft.com/office/drawing/2014/main" id="{5888E255-D20B-4F26-B9DA-3DF036797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604789">
            <a:off x="675639" y="775849"/>
            <a:ext cx="2987899" cy="2987899"/>
          </a:xfrm>
          <a:prstGeom prst="arc">
            <a:avLst>
              <a:gd name="adj1" fmla="val 14455503"/>
              <a:gd name="adj2" fmla="val 0"/>
            </a:avLst>
          </a:prstGeom>
          <a:ln w="127000" cap="rnd">
            <a:solidFill>
              <a:schemeClr val="accent2">
                <a:lumMod val="75000"/>
              </a:schemeClr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1FAF18-C3EF-2449-8C43-E672AF744A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512" y="1122363"/>
            <a:ext cx="5087631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Word press website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2AD46D6-02D6-45B3-921C-F4033826E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12790" y="5367348"/>
            <a:ext cx="616353" cy="599633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A469919-8C8B-5E4E-AB8B-B3BAE5C02C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6892819" y="669394"/>
            <a:ext cx="4251196" cy="5503900"/>
          </a:xfrm>
          <a:custGeom>
            <a:avLst/>
            <a:gdLst/>
            <a:ahLst/>
            <a:cxnLst/>
            <a:rect l="l" t="t" r="r" b="b"/>
            <a:pathLst>
              <a:path w="5051479" h="5503900">
                <a:moveTo>
                  <a:pt x="151948" y="0"/>
                </a:moveTo>
                <a:lnTo>
                  <a:pt x="4899531" y="0"/>
                </a:lnTo>
                <a:cubicBezTo>
                  <a:pt x="4983450" y="0"/>
                  <a:pt x="5051479" y="68029"/>
                  <a:pt x="5051479" y="151948"/>
                </a:cubicBezTo>
                <a:lnTo>
                  <a:pt x="5051479" y="5351952"/>
                </a:lnTo>
                <a:cubicBezTo>
                  <a:pt x="5051479" y="5435871"/>
                  <a:pt x="4983450" y="5503900"/>
                  <a:pt x="4899531" y="5503900"/>
                </a:cubicBezTo>
                <a:lnTo>
                  <a:pt x="151948" y="5503900"/>
                </a:lnTo>
                <a:cubicBezTo>
                  <a:pt x="68029" y="5503900"/>
                  <a:pt x="0" y="5435871"/>
                  <a:pt x="0" y="5351952"/>
                </a:cubicBezTo>
                <a:lnTo>
                  <a:pt x="0" y="151948"/>
                </a:lnTo>
                <a:cubicBezTo>
                  <a:pt x="0" y="68029"/>
                  <a:pt x="68029" y="0"/>
                  <a:pt x="151948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2603220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A7BA06D-B3FF-4E91-8639-B4569AE3A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2B30C86D-5A07-48BC-9C9D-6F9A2DB1E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F138222-D274-4866-96E7-C3B1D6DA8C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Arc 15">
            <a:extLst>
              <a:ext uri="{FF2B5EF4-FFF2-40B4-BE49-F238E27FC236}">
                <a16:creationId xmlns:a16="http://schemas.microsoft.com/office/drawing/2014/main" id="{5888E255-D20B-4F26-B9DA-3DF036797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604789">
            <a:off x="675639" y="775849"/>
            <a:ext cx="2987899" cy="2987899"/>
          </a:xfrm>
          <a:prstGeom prst="arc">
            <a:avLst>
              <a:gd name="adj1" fmla="val 14455503"/>
              <a:gd name="adj2" fmla="val 0"/>
            </a:avLst>
          </a:prstGeom>
          <a:ln w="127000" cap="rnd">
            <a:solidFill>
              <a:schemeClr val="accent2">
                <a:lumMod val="75000"/>
              </a:schemeClr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A3E147-1322-0A4E-A721-9B40BAEC80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512" y="1122363"/>
            <a:ext cx="5087631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Important bulletins 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2AD46D6-02D6-45B3-921C-F4033826E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12790" y="5367348"/>
            <a:ext cx="616353" cy="599633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Content Placeholder 4" descr="Text, letter&#10;&#10;Description automatically generated">
            <a:extLst>
              <a:ext uri="{FF2B5EF4-FFF2-40B4-BE49-F238E27FC236}">
                <a16:creationId xmlns:a16="http://schemas.microsoft.com/office/drawing/2014/main" id="{E2B075BF-CDC6-FF43-BAEE-C2A4E0460B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92536" y="669394"/>
            <a:ext cx="4251762" cy="5503900"/>
          </a:xfrm>
          <a:custGeom>
            <a:avLst/>
            <a:gdLst/>
            <a:ahLst/>
            <a:cxnLst/>
            <a:rect l="l" t="t" r="r" b="b"/>
            <a:pathLst>
              <a:path w="5051479" h="5503900">
                <a:moveTo>
                  <a:pt x="151948" y="0"/>
                </a:moveTo>
                <a:lnTo>
                  <a:pt x="4899531" y="0"/>
                </a:lnTo>
                <a:cubicBezTo>
                  <a:pt x="4983450" y="0"/>
                  <a:pt x="5051479" y="68029"/>
                  <a:pt x="5051479" y="151948"/>
                </a:cubicBezTo>
                <a:lnTo>
                  <a:pt x="5051479" y="5351952"/>
                </a:lnTo>
                <a:cubicBezTo>
                  <a:pt x="5051479" y="5435871"/>
                  <a:pt x="4983450" y="5503900"/>
                  <a:pt x="4899531" y="5503900"/>
                </a:cubicBezTo>
                <a:lnTo>
                  <a:pt x="151948" y="5503900"/>
                </a:lnTo>
                <a:cubicBezTo>
                  <a:pt x="68029" y="5503900"/>
                  <a:pt x="0" y="5435871"/>
                  <a:pt x="0" y="5351952"/>
                </a:cubicBezTo>
                <a:lnTo>
                  <a:pt x="0" y="151948"/>
                </a:lnTo>
                <a:cubicBezTo>
                  <a:pt x="0" y="68029"/>
                  <a:pt x="68029" y="0"/>
                  <a:pt x="151948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93902193"/>
      </p:ext>
    </p:extLst>
  </p:cSld>
  <p:clrMapOvr>
    <a:masterClrMapping/>
  </p:clrMapOvr>
</p:sld>
</file>

<file path=ppt/theme/theme1.xml><?xml version="1.0" encoding="utf-8"?>
<a:theme xmlns:a="http://schemas.openxmlformats.org/drawingml/2006/main" name="ShapesVTI">
  <a:themeElements>
    <a:clrScheme name="Shapes">
      <a:dk1>
        <a:sysClr val="windowText" lastClr="000000"/>
      </a:dk1>
      <a:lt1>
        <a:sysClr val="window" lastClr="FFFFFF"/>
      </a:lt1>
      <a:dk2>
        <a:srgbClr val="281B10"/>
      </a:dk2>
      <a:lt2>
        <a:srgbClr val="FFF9F5"/>
      </a:lt2>
      <a:accent1>
        <a:srgbClr val="EE7661"/>
      </a:accent1>
      <a:accent2>
        <a:srgbClr val="4E91F0"/>
      </a:accent2>
      <a:accent3>
        <a:srgbClr val="5B5260"/>
      </a:accent3>
      <a:accent4>
        <a:srgbClr val="2CC3B4"/>
      </a:accent4>
      <a:accent5>
        <a:srgbClr val="C097F8"/>
      </a:accent5>
      <a:accent6>
        <a:srgbClr val="FF9514"/>
      </a:accent6>
      <a:hlink>
        <a:srgbClr val="E50CBC"/>
      </a:hlink>
      <a:folHlink>
        <a:srgbClr val="6257FF"/>
      </a:folHlink>
    </a:clrScheme>
    <a:fontScheme name="Festival">
      <a:majorFont>
        <a:latin typeface="Tw Cen M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hapesVTI" id="{C78D20FD-A872-4243-8597-B534C62538FF}" vid="{7CAFCCF9-7834-41D6-B6AB-7D225A18A4E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29</Words>
  <Application>Microsoft Macintosh PowerPoint</Application>
  <PresentationFormat>Widescreen</PresentationFormat>
  <Paragraphs>11</Paragraphs>
  <Slides>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Avenir Next LT Pro</vt:lpstr>
      <vt:lpstr>Calibri</vt:lpstr>
      <vt:lpstr>Tw Cen MT</vt:lpstr>
      <vt:lpstr>ShapesVTI</vt:lpstr>
      <vt:lpstr>CreateWordPress Website</vt:lpstr>
      <vt:lpstr>Steps to create website</vt:lpstr>
      <vt:lpstr>Steps to create website cont’d</vt:lpstr>
      <vt:lpstr>Steps to create website cont’d</vt:lpstr>
      <vt:lpstr>GreenGeeks login</vt:lpstr>
      <vt:lpstr>Installation</vt:lpstr>
      <vt:lpstr>Create WordPress website</vt:lpstr>
      <vt:lpstr>Word press website</vt:lpstr>
      <vt:lpstr>Important bulletins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Create Website</dc:title>
  <dc:creator>Microsoft Office User</dc:creator>
  <cp:lastModifiedBy>Microsoft Office User</cp:lastModifiedBy>
  <cp:revision>2</cp:revision>
  <dcterms:created xsi:type="dcterms:W3CDTF">2021-01-13T18:27:07Z</dcterms:created>
  <dcterms:modified xsi:type="dcterms:W3CDTF">2021-01-13T20:08:55Z</dcterms:modified>
</cp:coreProperties>
</file>